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5"/>
  </p:normalViewPr>
  <p:slideViewPr>
    <p:cSldViewPr snapToGrid="0" snapToObjects="1">
      <p:cViewPr>
        <p:scale>
          <a:sx n="72" d="100"/>
          <a:sy n="72" d="100"/>
        </p:scale>
        <p:origin x="92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1964-364C-BC4C-831E-D765FFB729E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E147E-755F-CF44-A796-EEFFE28F3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23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E147E-755F-CF44-A796-EEFFE28F3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1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3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0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5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4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9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0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6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0FD82-D594-9543-AF8A-5D18F5CED293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A328D-82C4-A542-A878-4B054D6BE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4" b="4557"/>
          <a:stretch/>
        </p:blipFill>
        <p:spPr>
          <a:xfrm>
            <a:off x="0" y="-21257"/>
            <a:ext cx="12192000" cy="69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9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b="54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4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8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" b="4284"/>
          <a:stretch/>
        </p:blipFill>
        <p:spPr>
          <a:xfrm>
            <a:off x="0" y="0"/>
            <a:ext cx="12192000" cy="69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 b="4583"/>
          <a:stretch/>
        </p:blipFill>
        <p:spPr>
          <a:xfrm>
            <a:off x="0" y="-16669"/>
            <a:ext cx="1219200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b="5454"/>
          <a:stretch/>
        </p:blipFill>
        <p:spPr>
          <a:xfrm>
            <a:off x="0" y="-1"/>
            <a:ext cx="12192000" cy="687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5" b="4836"/>
          <a:stretch/>
        </p:blipFill>
        <p:spPr>
          <a:xfrm>
            <a:off x="-76462" y="0"/>
            <a:ext cx="12268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9" b="5027"/>
          <a:stretch/>
        </p:blipFill>
        <p:spPr>
          <a:xfrm>
            <a:off x="0" y="-544"/>
            <a:ext cx="12253638" cy="68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9" b="4456"/>
          <a:stretch/>
        </p:blipFill>
        <p:spPr>
          <a:xfrm>
            <a:off x="1" y="-96440"/>
            <a:ext cx="12192000" cy="695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b="4457"/>
          <a:stretch/>
        </p:blipFill>
        <p:spPr>
          <a:xfrm>
            <a:off x="0" y="-52973"/>
            <a:ext cx="12192000" cy="69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</Words>
  <Application>Microsoft Macintosh PowerPoint</Application>
  <PresentationFormat>Widescreen</PresentationFormat>
  <Paragraphs>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Cuterez, Stephanie, J</dc:creator>
  <cp:lastModifiedBy>Cuterez, Stephanie, J</cp:lastModifiedBy>
  <cp:revision>2</cp:revision>
  <dcterms:created xsi:type="dcterms:W3CDTF">2019-12-12T03:56:50Z</dcterms:created>
  <dcterms:modified xsi:type="dcterms:W3CDTF">2019-12-12T04:27:12Z</dcterms:modified>
</cp:coreProperties>
</file>